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5CB8DC-2A6F-1748-ADF2-A0B3501213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127B174-DE65-7D46-A029-F743DBC1A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A885354-44D4-214E-96B8-9ED3D9419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4C037-2551-EB44-BC94-C4DF89137549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6382626-D070-A545-B916-E76EA7958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D147FC1-65FD-B24C-BCA5-8C3D8844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1E23B-4227-F146-9044-3FA2C4D53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3687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178409-3369-8C43-B7D3-9301705FF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20B943E-2824-E349-AE32-CDCDE8289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45418F-20FB-E543-84B4-CE3D92CA4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4C037-2551-EB44-BC94-C4DF89137549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E3C456A-F7EC-C047-BBE4-86BA593D1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DA4F4A-9971-E74C-8696-A380D743C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1E23B-4227-F146-9044-3FA2C4D53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8694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0DBFA7-2440-5C4C-8D91-9EE63FCAF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79F6B52-0178-F149-9672-1D36CE82A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1D18F5-158F-0E41-A687-F5DF73308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4C037-2551-EB44-BC94-C4DF89137549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5403474-273A-7846-B394-AB899E35A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2BF0155-5525-594E-BC1F-AFA30FCCB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1E23B-4227-F146-9044-3FA2C4D53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9651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572B2E-0FEB-3B44-A988-12DACF791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B9617D-8B18-DB42-B3D8-7DC95ECEB6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6132915-1B30-3A47-83FF-CD0C2885C2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54C9882-32F2-5F44-9A6A-A03186037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4C037-2551-EB44-BC94-C4DF89137549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7550DF3-F142-D14E-AD92-CBF893F8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FAC0231-5A35-B54E-9B02-B664DDB96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1E23B-4227-F146-9044-3FA2C4D53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4284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DB0521-4300-8F4A-AE25-08CCD8275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245A2AB-FD07-7B4E-9AA4-C3F58A58B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329E1A8-5292-3044-90F7-9F6538C46C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EBCB961-08E9-6849-9763-616B40E48E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899A6DF-060E-DF46-97C3-7DE8568D3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A933B59-ED92-9D46-9296-764F55696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4C037-2551-EB44-BC94-C4DF89137549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1B1B47C-1EE5-3B48-BB1D-76D45E775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1BE9FBE-60AA-4648-991E-AC120535A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1E23B-4227-F146-9044-3FA2C4D53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0962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2E94E8-2E5A-A742-AC72-2391F16F3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36CF8DD-0180-E044-AFB3-0048170B9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4C037-2551-EB44-BC94-C4DF89137549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C30787E-5837-7241-96BF-37DFC062F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46E6D8B-1474-BB40-9EA1-096E107FE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1E23B-4227-F146-9044-3FA2C4D53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2171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3AC6F1C-DEE6-644F-930A-64172C49F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4C037-2551-EB44-BC94-C4DF89137549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6ABFA5A-767E-BD4F-8AA3-3BAE9C7E4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6A9EFFF-4A5A-FE4E-9B4D-4B14AB134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1E23B-4227-F146-9044-3FA2C4D53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6144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DA31EE-957B-354E-B045-02E885747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8DEE3E-F030-5440-ACF0-2C0DC0330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A465FB3-DD55-6C47-8D77-44FE0C1F0B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F7CF129-F3E5-F74E-8096-2D160A58A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4C037-2551-EB44-BC94-C4DF89137549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BAB5073-ED7C-F94E-B84C-67D3BC8F7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1B0AB24-DB5A-944A-9412-91F0345A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1E23B-4227-F146-9044-3FA2C4D53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419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781810-A31F-374D-9854-6C406E4B9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1AD0327-4BE4-D542-86EA-7BABFA684E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2DDDA4A-2E20-3740-BB52-4136B4B12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46778A9-73D0-9143-BD1B-F2AFB03C3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4C037-2551-EB44-BC94-C4DF89137549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F4D9694-99D9-4F43-B78C-6AAA3E7A5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DEE3EA7-28BC-6B45-8D46-ABD02009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1E23B-4227-F146-9044-3FA2C4D53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7285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33C078-669A-D24D-AAA3-85E9D9087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E42FE46-648F-694F-8466-D928903501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60DDB45-A945-8448-8460-77277C6AA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4C037-2551-EB44-BC94-C4DF89137549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123D436-5C7A-9949-A1E3-119B0066D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CFC635-EB95-5F43-A61F-14F19490F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1E23B-4227-F146-9044-3FA2C4D53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4247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6E5107B-5331-C14D-9702-4E0AC43380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089E31D-77A4-824C-9FE5-115A24C6F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CBA9438-1135-FB45-8323-BD685EBBF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4C037-2551-EB44-BC94-C4DF89137549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B92493D-4DC6-6143-9DB4-19A6BD9FE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D20CFBF-D7B3-CB44-A7A2-DFB292117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1E23B-4227-F146-9044-3FA2C4D53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2512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44B063B-867F-B943-9970-391CC73C2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6ECE9C-C5A9-BC42-8F44-4551E47BD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880BD41-35B0-4D4C-9B45-8A5D91FC51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4C037-2551-EB44-BC94-C4DF89137549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CE6045-950A-4A4C-9F10-5894B59EF3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F2CC44E-F419-724E-806B-BE26735B3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1E23B-4227-F146-9044-3FA2C4D53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1034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E86FFF-B0A6-E94F-B154-754575BB5E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9522" y="285728"/>
            <a:ext cx="11644394" cy="628654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6600" b="1" dirty="0">
                <a:solidFill>
                  <a:schemeClr val="accent1">
                    <a:lumMod val="50000"/>
                  </a:schemeClr>
                </a:solidFill>
                <a:latin typeface="Berlin Sans FB Demi" pitchFamily="34" charset="0"/>
              </a:rPr>
              <a:t>       </a:t>
            </a:r>
            <a:r>
              <a:rPr lang="en-US" sz="6600" b="1" dirty="0" err="1">
                <a:solidFill>
                  <a:schemeClr val="accent1">
                    <a:lumMod val="50000"/>
                  </a:schemeClr>
                </a:solidFill>
                <a:latin typeface="Berlin Sans FB Demi" pitchFamily="34" charset="0"/>
              </a:rPr>
              <a:t>विषय</a:t>
            </a:r>
            <a:r>
              <a:rPr lang="en-US" sz="6600" b="1" dirty="0">
                <a:solidFill>
                  <a:schemeClr val="accent1">
                    <a:lumMod val="50000"/>
                  </a:schemeClr>
                </a:solidFill>
                <a:latin typeface="Berlin Sans FB Demi" pitchFamily="34" charset="0"/>
              </a:rPr>
              <a:t> – </a:t>
            </a:r>
            <a:r>
              <a:rPr lang="en-US" sz="6600" b="1" dirty="0" err="1">
                <a:solidFill>
                  <a:schemeClr val="accent1">
                    <a:lumMod val="50000"/>
                  </a:schemeClr>
                </a:solidFill>
                <a:latin typeface="Berlin Sans FB Demi" pitchFamily="34" charset="0"/>
              </a:rPr>
              <a:t>रामकृष्ण</a:t>
            </a:r>
            <a:r>
              <a:rPr lang="en-US" sz="6600" b="1" dirty="0">
                <a:solidFill>
                  <a:schemeClr val="accent1">
                    <a:lumMod val="50000"/>
                  </a:schemeClr>
                </a:solidFill>
                <a:latin typeface="Berlin Sans FB Demi" pitchFamily="34" charset="0"/>
              </a:rPr>
              <a:t> </a:t>
            </a:r>
            <a:r>
              <a:rPr lang="en-US" sz="6600" b="1" dirty="0" err="1">
                <a:solidFill>
                  <a:schemeClr val="accent1">
                    <a:lumMod val="50000"/>
                  </a:schemeClr>
                </a:solidFill>
                <a:latin typeface="Berlin Sans FB Demi" pitchFamily="34" charset="0"/>
              </a:rPr>
              <a:t>मिशन</a:t>
            </a:r>
            <a:endParaRPr lang="en-US" sz="6600" b="1" dirty="0">
              <a:solidFill>
                <a:schemeClr val="accent1">
                  <a:lumMod val="50000"/>
                </a:schemeClr>
              </a:solidFill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9140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F37BC0CB-2E40-C244-BE76-900145CC8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232172"/>
            <a:ext cx="10572824" cy="662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5756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4FD63CA2-984D-F64B-81C7-1348437202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3836" y="0"/>
            <a:ext cx="11215765" cy="6858000"/>
          </a:xfrm>
        </p:spPr>
      </p:pic>
    </p:spTree>
    <p:extLst>
      <p:ext uri="{BB962C8B-B14F-4D97-AF65-F5344CB8AC3E}">
        <p14:creationId xmlns:p14="http://schemas.microsoft.com/office/powerpoint/2010/main" xmlns="" val="3606714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B965E0F3-2F34-E649-9BEC-3CA85553A0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16200000">
            <a:off x="2786042" y="-2547958"/>
            <a:ext cx="6858000" cy="11953916"/>
          </a:xfrm>
        </p:spPr>
      </p:pic>
    </p:spTree>
    <p:extLst>
      <p:ext uri="{BB962C8B-B14F-4D97-AF65-F5344CB8AC3E}">
        <p14:creationId xmlns:p14="http://schemas.microsoft.com/office/powerpoint/2010/main" xmlns="" val="217635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8903A355-022C-3B48-9401-F1D4D64C13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16200000">
            <a:off x="2702719" y="-2178883"/>
            <a:ext cx="6858000" cy="11215766"/>
          </a:xfrm>
        </p:spPr>
      </p:pic>
    </p:spTree>
    <p:extLst>
      <p:ext uri="{BB962C8B-B14F-4D97-AF65-F5344CB8AC3E}">
        <p14:creationId xmlns:p14="http://schemas.microsoft.com/office/powerpoint/2010/main" xmlns="" val="934672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3AF82150-C488-9A4C-96BF-96946C40B6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16200000">
            <a:off x="2595562" y="-2143164"/>
            <a:ext cx="6858000" cy="11144328"/>
          </a:xfrm>
        </p:spPr>
      </p:pic>
    </p:spTree>
    <p:extLst>
      <p:ext uri="{BB962C8B-B14F-4D97-AF65-F5344CB8AC3E}">
        <p14:creationId xmlns:p14="http://schemas.microsoft.com/office/powerpoint/2010/main" xmlns="" val="2438043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57B557C9-03BE-524A-B887-92051785585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16200000">
            <a:off x="2702719" y="-2250321"/>
            <a:ext cx="6858000" cy="11358642"/>
          </a:xfrm>
        </p:spPr>
      </p:pic>
    </p:spTree>
    <p:extLst>
      <p:ext uri="{BB962C8B-B14F-4D97-AF65-F5344CB8AC3E}">
        <p14:creationId xmlns:p14="http://schemas.microsoft.com/office/powerpoint/2010/main" xmlns="" val="46317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D2B623B3-8DB5-E042-8F4C-DA1174C675C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3836" y="0"/>
            <a:ext cx="11215765" cy="6858000"/>
          </a:xfrm>
        </p:spPr>
      </p:pic>
    </p:spTree>
    <p:extLst>
      <p:ext uri="{BB962C8B-B14F-4D97-AF65-F5344CB8AC3E}">
        <p14:creationId xmlns:p14="http://schemas.microsoft.com/office/powerpoint/2010/main" xmlns="" val="35211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9E2F945A-2604-B64F-AA00-CE3A20F8A7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0960" y="0"/>
            <a:ext cx="11001452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30CAC18-0958-4647-A7F9-C0A05DFD5F1C}"/>
              </a:ext>
            </a:extLst>
          </p:cNvPr>
          <p:cNvSpPr txBox="1"/>
          <p:nvPr/>
        </p:nvSpPr>
        <p:spPr>
          <a:xfrm>
            <a:off x="5184576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8922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6FFEDC41-847D-E64C-8D64-F456988879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16200000">
            <a:off x="2881316" y="-2143166"/>
            <a:ext cx="6858000" cy="11144329"/>
          </a:xfrm>
        </p:spPr>
      </p:pic>
    </p:spTree>
    <p:extLst>
      <p:ext uri="{BB962C8B-B14F-4D97-AF65-F5344CB8AC3E}">
        <p14:creationId xmlns:p14="http://schemas.microsoft.com/office/powerpoint/2010/main" xmlns="" val="1410957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56E51DDD-83A6-9C48-9FA1-69CC5AFF96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3836" y="0"/>
            <a:ext cx="11358642" cy="6858000"/>
          </a:xfrm>
        </p:spPr>
      </p:pic>
    </p:spTree>
    <p:extLst>
      <p:ext uri="{BB962C8B-B14F-4D97-AF65-F5344CB8AC3E}">
        <p14:creationId xmlns:p14="http://schemas.microsoft.com/office/powerpoint/2010/main" xmlns="" val="456734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9FE44D53-DD15-A24A-8B2E-7D733632F6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16200000">
            <a:off x="2702719" y="-2393197"/>
            <a:ext cx="6858000" cy="11644394"/>
          </a:xfrm>
        </p:spPr>
      </p:pic>
    </p:spTree>
    <p:extLst>
      <p:ext uri="{BB962C8B-B14F-4D97-AF65-F5344CB8AC3E}">
        <p14:creationId xmlns:p14="http://schemas.microsoft.com/office/powerpoint/2010/main" xmlns="" val="654344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DF569CBD-8724-274B-9B1E-5919419F07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9522" y="0"/>
            <a:ext cx="11644394" cy="6858000"/>
          </a:xfrm>
        </p:spPr>
      </p:pic>
    </p:spTree>
    <p:extLst>
      <p:ext uri="{BB962C8B-B14F-4D97-AF65-F5344CB8AC3E}">
        <p14:creationId xmlns:p14="http://schemas.microsoft.com/office/powerpoint/2010/main" xmlns="" val="2429229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3B5EF293-39F1-B14D-9D37-A36BDE49C3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3836" y="0"/>
            <a:ext cx="11144327" cy="6858000"/>
          </a:xfrm>
        </p:spPr>
      </p:pic>
    </p:spTree>
    <p:extLst>
      <p:ext uri="{BB962C8B-B14F-4D97-AF65-F5344CB8AC3E}">
        <p14:creationId xmlns:p14="http://schemas.microsoft.com/office/powerpoint/2010/main" xmlns="" val="2683233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6150B863-D95D-0442-836C-31D1E5D32D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9522" y="0"/>
            <a:ext cx="11358642" cy="6858000"/>
          </a:xfrm>
        </p:spPr>
      </p:pic>
    </p:spTree>
    <p:extLst>
      <p:ext uri="{BB962C8B-B14F-4D97-AF65-F5344CB8AC3E}">
        <p14:creationId xmlns:p14="http://schemas.microsoft.com/office/powerpoint/2010/main" xmlns="" val="95921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9D97CA9E-E883-7747-B520-72EE7AAC2C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16200000">
            <a:off x="2667001" y="-2357478"/>
            <a:ext cx="6858000" cy="11572953"/>
          </a:xfrm>
        </p:spPr>
      </p:pic>
    </p:spTree>
    <p:extLst>
      <p:ext uri="{BB962C8B-B14F-4D97-AF65-F5344CB8AC3E}">
        <p14:creationId xmlns:p14="http://schemas.microsoft.com/office/powerpoint/2010/main" xmlns="" val="2342273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568DE280-8EE7-4B47-B1D2-BFA6611DBF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3836" y="0"/>
            <a:ext cx="11001451" cy="6858000"/>
          </a:xfrm>
        </p:spPr>
      </p:pic>
    </p:spTree>
    <p:extLst>
      <p:ext uri="{BB962C8B-B14F-4D97-AF65-F5344CB8AC3E}">
        <p14:creationId xmlns:p14="http://schemas.microsoft.com/office/powerpoint/2010/main" xmlns="" val="1003901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8379B984-9ADF-3741-90AC-18B39253309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0960" y="0"/>
            <a:ext cx="11501518" cy="6858000"/>
          </a:xfrm>
        </p:spPr>
      </p:pic>
    </p:spTree>
    <p:extLst>
      <p:ext uri="{BB962C8B-B14F-4D97-AF65-F5344CB8AC3E}">
        <p14:creationId xmlns:p14="http://schemas.microsoft.com/office/powerpoint/2010/main" xmlns="" val="1630611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FA393EE5-8395-7041-9162-5CA8E3FBA3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2398" y="0"/>
            <a:ext cx="10858575" cy="6858000"/>
          </a:xfrm>
        </p:spPr>
      </p:pic>
    </p:spTree>
    <p:extLst>
      <p:ext uri="{BB962C8B-B14F-4D97-AF65-F5344CB8AC3E}">
        <p14:creationId xmlns:p14="http://schemas.microsoft.com/office/powerpoint/2010/main" xmlns="" val="4223015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1B7615B2-2D37-FA45-A6CA-B420FC15BC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5274" y="0"/>
            <a:ext cx="11144328" cy="6858000"/>
          </a:xfrm>
        </p:spPr>
      </p:pic>
    </p:spTree>
    <p:extLst>
      <p:ext uri="{BB962C8B-B14F-4D97-AF65-F5344CB8AC3E}">
        <p14:creationId xmlns:p14="http://schemas.microsoft.com/office/powerpoint/2010/main" xmlns="" val="2729865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7C103028-E1E7-D143-B7C3-4F58CA7735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5274" y="0"/>
            <a:ext cx="11072889" cy="6858000"/>
          </a:xfrm>
        </p:spPr>
      </p:pic>
    </p:spTree>
    <p:extLst>
      <p:ext uri="{BB962C8B-B14F-4D97-AF65-F5344CB8AC3E}">
        <p14:creationId xmlns:p14="http://schemas.microsoft.com/office/powerpoint/2010/main" xmlns="" val="1351598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4632AA33-BAE9-F545-8ADB-DEEFF03724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2398" y="0"/>
            <a:ext cx="11572956" cy="6858000"/>
          </a:xfrm>
        </p:spPr>
      </p:pic>
    </p:spTree>
    <p:extLst>
      <p:ext uri="{BB962C8B-B14F-4D97-AF65-F5344CB8AC3E}">
        <p14:creationId xmlns:p14="http://schemas.microsoft.com/office/powerpoint/2010/main" xmlns="" val="3416317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87BDA7E0-AB3A-0C4A-A577-DC34C8E6E8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0960" y="0"/>
            <a:ext cx="11358642" cy="6858000"/>
          </a:xfrm>
        </p:spPr>
      </p:pic>
    </p:spTree>
    <p:extLst>
      <p:ext uri="{BB962C8B-B14F-4D97-AF65-F5344CB8AC3E}">
        <p14:creationId xmlns:p14="http://schemas.microsoft.com/office/powerpoint/2010/main" xmlns="" val="37778696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D889E0EC-7F68-7F42-B43D-57E10F7852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2398" y="0"/>
            <a:ext cx="11501518" cy="6858000"/>
          </a:xfrm>
        </p:spPr>
      </p:pic>
    </p:spTree>
    <p:extLst>
      <p:ext uri="{BB962C8B-B14F-4D97-AF65-F5344CB8AC3E}">
        <p14:creationId xmlns:p14="http://schemas.microsoft.com/office/powerpoint/2010/main" xmlns="" val="697098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BA940176-9681-F343-ACAD-176905F756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16200000">
            <a:off x="2702720" y="-2036007"/>
            <a:ext cx="6858000" cy="10930011"/>
          </a:xfrm>
        </p:spPr>
      </p:pic>
    </p:spTree>
    <p:extLst>
      <p:ext uri="{BB962C8B-B14F-4D97-AF65-F5344CB8AC3E}">
        <p14:creationId xmlns:p14="http://schemas.microsoft.com/office/powerpoint/2010/main" xmlns="" val="30107145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A09974C5-99A1-274F-A839-BB18AF066E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2398" y="0"/>
            <a:ext cx="11215766" cy="6858000"/>
          </a:xfrm>
        </p:spPr>
      </p:pic>
    </p:spTree>
    <p:extLst>
      <p:ext uri="{BB962C8B-B14F-4D97-AF65-F5344CB8AC3E}">
        <p14:creationId xmlns:p14="http://schemas.microsoft.com/office/powerpoint/2010/main" xmlns="" val="1379098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7921F010-0395-B247-8D69-930E93EC00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8150" y="0"/>
            <a:ext cx="10930014" cy="6858000"/>
          </a:xfrm>
        </p:spPr>
      </p:pic>
    </p:spTree>
    <p:extLst>
      <p:ext uri="{BB962C8B-B14F-4D97-AF65-F5344CB8AC3E}">
        <p14:creationId xmlns:p14="http://schemas.microsoft.com/office/powerpoint/2010/main" xmlns="" val="4605025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930143DA-827E-7F48-9E10-1DFD5D7B0A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0960" y="17858"/>
            <a:ext cx="11287204" cy="6840141"/>
          </a:xfrm>
        </p:spPr>
      </p:pic>
    </p:spTree>
    <p:extLst>
      <p:ext uri="{BB962C8B-B14F-4D97-AF65-F5344CB8AC3E}">
        <p14:creationId xmlns:p14="http://schemas.microsoft.com/office/powerpoint/2010/main" xmlns="" val="17098718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7EB9C2DC-FC1E-E24E-B26F-5AC1292E91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025354" cy="6858000"/>
          </a:xfrm>
        </p:spPr>
      </p:pic>
    </p:spTree>
    <p:extLst>
      <p:ext uri="{BB962C8B-B14F-4D97-AF65-F5344CB8AC3E}">
        <p14:creationId xmlns:p14="http://schemas.microsoft.com/office/powerpoint/2010/main" xmlns="" val="36108872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52EE7DB5-F736-124C-88EA-5BF1ECBAED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9943"/>
          <a:stretch/>
        </p:blipFill>
        <p:spPr>
          <a:xfrm>
            <a:off x="380960" y="0"/>
            <a:ext cx="11501518" cy="6858000"/>
          </a:xfrm>
        </p:spPr>
      </p:pic>
    </p:spTree>
    <p:extLst>
      <p:ext uri="{BB962C8B-B14F-4D97-AF65-F5344CB8AC3E}">
        <p14:creationId xmlns:p14="http://schemas.microsoft.com/office/powerpoint/2010/main" xmlns="" val="4097288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Custom</PresentationFormat>
  <Paragraphs>4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Unknown User</dc:creator>
  <cp:lastModifiedBy>Admin</cp:lastModifiedBy>
  <cp:revision>3</cp:revision>
  <dcterms:created xsi:type="dcterms:W3CDTF">2022-08-03T07:00:19Z</dcterms:created>
  <dcterms:modified xsi:type="dcterms:W3CDTF">2022-08-17T23:48:23Z</dcterms:modified>
</cp:coreProperties>
</file>